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62" r:id="rId6"/>
    <p:sldId id="266" r:id="rId7"/>
    <p:sldId id="261" r:id="rId8"/>
    <p:sldId id="263" r:id="rId9"/>
    <p:sldId id="264" r:id="rId10"/>
    <p:sldId id="270" r:id="rId11"/>
    <p:sldId id="271" r:id="rId12"/>
    <p:sldId id="274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7540" y="670560"/>
            <a:ext cx="5083175" cy="10337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 GitHub</a:t>
            </a:r>
            <a:endParaRPr lang="pt-BR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0191" y="2903648"/>
            <a:ext cx="8534400" cy="2136154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Um apanhado sobre controle de versão e compartilhamento de código por um iniciante em desenvolvimento.</a:t>
            </a:r>
            <a:endParaRPr lang="pt-BR" sz="2800" cap="none" dirty="0"/>
          </a:p>
        </p:txBody>
      </p:sp>
      <p:sp>
        <p:nvSpPr>
          <p:cNvPr id="4" name="CaixaDeTexto 3"/>
          <p:cNvSpPr txBox="1"/>
          <p:nvPr/>
        </p:nvSpPr>
        <p:spPr>
          <a:xfrm>
            <a:off x="8105140" y="568579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github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715" y="459740"/>
            <a:ext cx="1944370" cy="1756410"/>
          </a:xfrm>
          <a:prstGeom prst="rect">
            <a:avLst/>
          </a:prstGeom>
        </p:spPr>
      </p:pic>
      <p:pic>
        <p:nvPicPr>
          <p:cNvPr id="10" name="Imagem 9" descr="gi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95" y="308610"/>
            <a:ext cx="20580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add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en-US" sz="2800" b="1">
                <a:solidFill>
                  <a:srgbClr val="002060"/>
                </a:solidFill>
              </a:rPr>
              <a:t>untracked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180195" y="620204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3740" y="212090"/>
            <a:ext cx="9793605" cy="987425"/>
          </a:xfrm>
        </p:spPr>
        <p:txBody>
          <a:bodyPr/>
          <a:lstStyle/>
          <a:p>
            <a:pPr algn="ctr"/>
            <a:r>
              <a:rPr lang="en-US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Três Estados do git</a:t>
            </a:r>
            <a:endParaRPr lang="en-US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83740" y="1646555"/>
            <a:ext cx="2356485" cy="104711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5544185" y="1647825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85960" y="1646555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39315" y="1762760"/>
            <a:ext cx="2016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latin typeface="Comic Sans MS" panose="030F0702030302020204" charset="0"/>
                <a:cs typeface="Comic Sans MS" panose="030F0702030302020204" charset="0"/>
              </a:rPr>
              <a:t>Diretório de trabalho</a:t>
            </a:r>
            <a:endParaRPr lang="en-US" altLang="en-US" sz="24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5620385" y="1840230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Preparação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9586595" y="1838960"/>
            <a:ext cx="2327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Repositório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1" name="Seta para a direita 20"/>
          <p:cNvSpPr/>
          <p:nvPr/>
        </p:nvSpPr>
        <p:spPr>
          <a:xfrm>
            <a:off x="4340225" y="3843020"/>
            <a:ext cx="1232535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7900035" y="3842385"/>
            <a:ext cx="1657350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4340225" y="414972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git add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7900035" y="4149725"/>
            <a:ext cx="1713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git commit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2068830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Retângulo arredondado 3"/>
          <p:cNvSpPr/>
          <p:nvPr/>
        </p:nvSpPr>
        <p:spPr>
          <a:xfrm>
            <a:off x="5541645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Retângulo arredondado 5"/>
          <p:cNvSpPr/>
          <p:nvPr/>
        </p:nvSpPr>
        <p:spPr>
          <a:xfrm>
            <a:off x="9557385" y="287591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2139315" y="3549650"/>
            <a:ext cx="21875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>
                <a:solidFill>
                  <a:schemeClr val="bg1"/>
                </a:solidFill>
              </a:rPr>
              <a:t>Arquivos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Excluidos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Adicionados</a:t>
            </a:r>
            <a:endParaRPr lang="en-US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 b="1">
                <a:solidFill>
                  <a:schemeClr val="bg1"/>
                </a:solidFill>
              </a:rPr>
              <a:t>Modificados</a:t>
            </a:r>
            <a:endParaRPr lang="en-US" altLang="pt-BR" sz="2000" b="1">
              <a:solidFill>
                <a:schemeClr val="bg1"/>
              </a:solidFill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5604510" y="3326130"/>
            <a:ext cx="2187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>
                <a:solidFill>
                  <a:schemeClr val="bg1"/>
                </a:solidFill>
              </a:rPr>
              <a:t>Arquivos adicionados e preparados para serem versionados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1" name="Caixa de Texto 30"/>
          <p:cNvSpPr txBox="1"/>
          <p:nvPr/>
        </p:nvSpPr>
        <p:spPr>
          <a:xfrm>
            <a:off x="9655810" y="4199890"/>
            <a:ext cx="218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bg1"/>
                </a:solidFill>
              </a:rPr>
              <a:t>Arquivos Salvos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5" name="CaixaDeTexto 3"/>
          <p:cNvSpPr txBox="1"/>
          <p:nvPr/>
        </p:nvSpPr>
        <p:spPr>
          <a:xfrm>
            <a:off x="9090025" y="623570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9180" y="165735"/>
            <a:ext cx="9793605" cy="987425"/>
          </a:xfrm>
        </p:spPr>
        <p:txBody>
          <a:bodyPr/>
          <a:lstStyle/>
          <a:p>
            <a:pPr algn="ctr"/>
            <a:r>
              <a:rPr lang="en-US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Cliclo de vida do estado de arquivos</a:t>
            </a:r>
            <a:endParaRPr lang="en-US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68500" y="1959610"/>
            <a:ext cx="2327910" cy="90614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4494530" y="1959610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Retângulo arredondado 10"/>
          <p:cNvSpPr/>
          <p:nvPr/>
        </p:nvSpPr>
        <p:spPr>
          <a:xfrm>
            <a:off x="7021195" y="1959610"/>
            <a:ext cx="2327910" cy="906145"/>
          </a:xfrm>
          <a:prstGeom prst="round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70720" y="1959610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24075" y="2075815"/>
            <a:ext cx="2016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800" b="1">
                <a:latin typeface="Comic Sans MS" panose="030F0702030302020204" charset="0"/>
                <a:cs typeface="Comic Sans MS" panose="030F0702030302020204" charset="0"/>
              </a:rPr>
              <a:t>Untracked</a:t>
            </a:r>
            <a:endParaRPr lang="en-US" altLang="pt-BR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4572635" y="2152015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Unmodified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5" name="Caixa de Texto 14"/>
          <p:cNvSpPr txBox="1"/>
          <p:nvPr/>
        </p:nvSpPr>
        <p:spPr>
          <a:xfrm>
            <a:off x="7341235" y="2152015"/>
            <a:ext cx="1688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Modified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10015855" y="2152015"/>
            <a:ext cx="143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Comic Sans MS" panose="030F0702030302020204" charset="0"/>
                <a:cs typeface="Comic Sans MS" panose="030F0702030302020204" charset="0"/>
              </a:rPr>
              <a:t>Staged</a:t>
            </a:r>
            <a:endParaRPr lang="en-US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H="1">
            <a:off x="3001010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56584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81857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H="1">
            <a:off x="1073467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3391535" y="3188335"/>
            <a:ext cx="1859915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Seta para a direita 21"/>
          <p:cNvSpPr/>
          <p:nvPr/>
        </p:nvSpPr>
        <p:spPr>
          <a:xfrm>
            <a:off x="8538210" y="4030345"/>
            <a:ext cx="17589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Seta para a esquerda 22"/>
          <p:cNvSpPr/>
          <p:nvPr/>
        </p:nvSpPr>
        <p:spPr>
          <a:xfrm>
            <a:off x="3391535" y="4608195"/>
            <a:ext cx="1859915" cy="1047115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4" name="Seta para a esquerda 23"/>
          <p:cNvSpPr/>
          <p:nvPr/>
        </p:nvSpPr>
        <p:spPr>
          <a:xfrm>
            <a:off x="6095365" y="4936490"/>
            <a:ext cx="4202430" cy="1156970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6095365" y="3352165"/>
            <a:ext cx="16573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3453130" y="351853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>
                <a:solidFill>
                  <a:schemeClr val="bg1"/>
                </a:solidFill>
              </a:rPr>
              <a:t>add 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6095365" y="3620770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edit</a:t>
            </a:r>
            <a:r>
              <a:rPr lang="en-US" altLang="pt-BR" b="1">
                <a:solidFill>
                  <a:schemeClr val="bg1"/>
                </a:solidFill>
              </a:rPr>
              <a:t> 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8499475" y="429958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stage </a:t>
            </a:r>
            <a:r>
              <a:rPr lang="en-US" altLang="pt-BR" b="1">
                <a:solidFill>
                  <a:schemeClr val="bg1"/>
                </a:solidFill>
              </a:rPr>
              <a:t>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9" name="Caixa de Texto 28"/>
          <p:cNvSpPr txBox="1"/>
          <p:nvPr/>
        </p:nvSpPr>
        <p:spPr>
          <a:xfrm>
            <a:off x="3453130" y="4962525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chemeClr val="bg1"/>
                </a:solidFill>
              </a:rPr>
              <a:t>Remove the file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0" name="Caixa de Texto 29"/>
          <p:cNvSpPr txBox="1"/>
          <p:nvPr/>
        </p:nvSpPr>
        <p:spPr>
          <a:xfrm>
            <a:off x="7451725" y="5330825"/>
            <a:ext cx="179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>
                <a:solidFill>
                  <a:schemeClr val="bg1"/>
                </a:solidFill>
              </a:rPr>
              <a:t>Commit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5" name="CaixaDeTexto 3"/>
          <p:cNvSpPr txBox="1"/>
          <p:nvPr/>
        </p:nvSpPr>
        <p:spPr>
          <a:xfrm>
            <a:off x="9189085" y="627062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add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en-US" altLang="en-US" sz="2800" b="1">
                <a:solidFill>
                  <a:srgbClr val="002060"/>
                </a:solidFill>
              </a:rPr>
              <a:t>Unmodified/preparação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306560" y="631190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82365" y="76200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e GitHub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35" y="2199005"/>
            <a:ext cx="6808470" cy="321373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57895" y="623316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4740" y="1073150"/>
            <a:ext cx="10394950" cy="5336540"/>
          </a:xfrm>
        </p:spPr>
        <p:txBody>
          <a:bodyPr>
            <a:noAutofit/>
          </a:bodyPr>
          <a:p>
            <a:pPr>
              <a:lnSpc>
                <a:spcPct val="90000"/>
              </a:lnSpc>
            </a:pPr>
            <a:endParaRPr lang="" altLang="en-US"/>
          </a:p>
          <a:p>
            <a:pPr algn="just">
              <a:lnSpc>
                <a:spcPct val="90000"/>
              </a:lnSpc>
            </a:pPr>
            <a:r>
              <a:rPr lang="" altLang="en-US"/>
              <a:t>Até 2002 o Kernel do Linux era versionado por um sistema </a:t>
            </a:r>
            <a:r>
              <a:rPr lang="en-US" altLang="pt-BR"/>
              <a:t>DVCS proprietário chamado BitKeeper.</a:t>
            </a:r>
            <a:endParaRPr lang="en-US" altLang="pt-BR"/>
          </a:p>
          <a:p>
            <a:pPr algn="just">
              <a:lnSpc>
                <a:spcPct val="90000"/>
              </a:lnSpc>
            </a:pPr>
            <a:endParaRPr lang="en-US" altLang="pt-BR"/>
          </a:p>
          <a:p>
            <a:pPr algn="just">
              <a:lnSpc>
                <a:spcPct val="90000"/>
              </a:lnSpc>
            </a:pPr>
            <a:endParaRPr lang="en-US" altLang="pt-BR"/>
          </a:p>
          <a:p>
            <a:pPr algn="just">
              <a:lnSpc>
                <a:spcPct val="90000"/>
              </a:lnSpc>
            </a:pPr>
            <a:r>
              <a:rPr lang="en-US" altLang="pt-BR"/>
              <a:t>Em 2005, o relacionamento entre a comunidade que desenvolvia o kernel e a empresa que desenvolvia comercialmente o BitKeeper se desfez, e o status de isento-de-pagamento da ferramenta foi revogado.</a:t>
            </a:r>
            <a:endParaRPr lang="en-US" altLang="pt-BR"/>
          </a:p>
          <a:p>
            <a:pPr algn="just">
              <a:lnSpc>
                <a:spcPct val="90000"/>
              </a:lnSpc>
            </a:pPr>
            <a:endParaRPr lang="" altLang="en-US"/>
          </a:p>
          <a:p>
            <a:pPr algn="just">
              <a:lnSpc>
                <a:spcPct val="90000"/>
              </a:lnSpc>
            </a:pPr>
            <a:endParaRPr lang="" altLang="en-US"/>
          </a:p>
          <a:p>
            <a:pPr algn="just">
              <a:lnSpc>
                <a:spcPct val="90000"/>
              </a:lnSpc>
            </a:pPr>
            <a:r>
              <a:rPr lang="" altLang="en-US"/>
              <a:t>No mesmo ano a comunidade de desonvolvedores do Linux (em particular Linus Torvalds) começou a desenvolver uma ferramenta propria com o que aprenderam com ao usar o BitKeeper.</a:t>
            </a:r>
            <a:endParaRPr lang="en-US" altLang="pt-BR"/>
          </a:p>
          <a:p>
            <a:pPr marL="0" indent="0" algn="just">
              <a:lnSpc>
                <a:spcPct val="90000"/>
              </a:lnSpc>
              <a:buNone/>
            </a:pPr>
            <a:endParaRPr lang="en-US" altLang="pt-BR"/>
          </a:p>
        </p:txBody>
      </p:sp>
      <p:sp>
        <p:nvSpPr>
          <p:cNvPr id="5" name="Caixa de Texto 4"/>
          <p:cNvSpPr txBox="1"/>
          <p:nvPr/>
        </p:nvSpPr>
        <p:spPr>
          <a:xfrm>
            <a:off x="3827145" y="243205"/>
            <a:ext cx="4538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4800"/>
              <a:t>Historia do git</a:t>
            </a:r>
            <a:endParaRPr lang="en-US" altLang="pt-BR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3130" y="67056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 o git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70803125_395409664472200_4125387873962642441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5535" y="1658620"/>
            <a:ext cx="3874135" cy="3879215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35" y="1657985"/>
            <a:ext cx="3911600" cy="38798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73770" y="6217285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</a:t>
            </a:r>
            <a:r>
              <a:rPr lang="en-US" altLang="pt-BR" sz="1600"/>
              <a:t>GIT é meu segundo grande projeto, que spo foi criado para manter meu primeiro grande projeto</a:t>
            </a:r>
            <a:r>
              <a:rPr lang="pt-BR" altLang="en-US" sz="1600"/>
              <a:t>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2" name="Entrevista com Jeffrey Middlet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95195" y="890270"/>
            <a:ext cx="9832340" cy="4638675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000375" y="306705"/>
            <a:ext cx="8222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200"/>
              <a:t>Entrevista com Jeffrey Middleton do Google</a:t>
            </a:r>
            <a:endParaRPr lang="en-US" altLang="pt-BR" sz="3200"/>
          </a:p>
        </p:txBody>
      </p:sp>
      <p:sp>
        <p:nvSpPr>
          <p:cNvPr id="4" name="CaixaDeTexto 3"/>
          <p:cNvSpPr txBox="1"/>
          <p:nvPr/>
        </p:nvSpPr>
        <p:spPr>
          <a:xfrm>
            <a:off x="8573770" y="6217285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2581910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/>
              <a:t>Debian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5" name="Caixa de Texto 14"/>
          <p:cNvSpPr txBox="1"/>
          <p:nvPr/>
        </p:nvSpPr>
        <p:spPr>
          <a:xfrm>
            <a:off x="6645275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Fedora</a:t>
            </a:r>
            <a:r>
              <a:rPr lang="en-US" altLang="pt-BR" sz="2000" b="1"/>
              <a:t>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7" name="Retângulo arredondado 16"/>
          <p:cNvSpPr/>
          <p:nvPr/>
        </p:nvSpPr>
        <p:spPr>
          <a:xfrm>
            <a:off x="2587625" y="2694305"/>
            <a:ext cx="3407410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Retângulo arredondado 17"/>
          <p:cNvSpPr/>
          <p:nvPr/>
        </p:nvSpPr>
        <p:spPr>
          <a:xfrm>
            <a:off x="6537960" y="2693670"/>
            <a:ext cx="340804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258762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apt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21" name="Caixa de Texto 20"/>
          <p:cNvSpPr txBox="1"/>
          <p:nvPr/>
        </p:nvSpPr>
        <p:spPr>
          <a:xfrm>
            <a:off x="664527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yum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4147820"/>
            <a:ext cx="3261360" cy="2378710"/>
          </a:xfrm>
          <a:prstGeom prst="rect">
            <a:avLst/>
          </a:prstGeom>
        </p:spPr>
      </p:pic>
      <p:sp>
        <p:nvSpPr>
          <p:cNvPr id="23" name="Caixa de Texto 22"/>
          <p:cNvSpPr txBox="1"/>
          <p:nvPr/>
        </p:nvSpPr>
        <p:spPr>
          <a:xfrm>
            <a:off x="2581910" y="3777615"/>
            <a:ext cx="3543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Mac's</a:t>
            </a:r>
            <a:endParaRPr lang="en-US" altLang="pt-BR" sz="2000" b="1"/>
          </a:p>
          <a:p>
            <a:endParaRPr lang="en-US" altLang="pt-BR" sz="2000" b="1"/>
          </a:p>
        </p:txBody>
      </p:sp>
      <p:pic>
        <p:nvPicPr>
          <p:cNvPr id="24" name="Imagem 23" descr="git ma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3911600"/>
            <a:ext cx="4060190" cy="3061335"/>
          </a:xfrm>
          <a:prstGeom prst="rect">
            <a:avLst/>
          </a:prstGeom>
        </p:spPr>
      </p:pic>
      <p:sp>
        <p:nvSpPr>
          <p:cNvPr id="5" name="CaixaDeTexto 3"/>
          <p:cNvSpPr txBox="1"/>
          <p:nvPr/>
        </p:nvSpPr>
        <p:spPr>
          <a:xfrm>
            <a:off x="9227185" y="5905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1602105" y="2334895"/>
            <a:ext cx="25819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Windows</a:t>
            </a:r>
            <a:endParaRPr lang="en-US" altLang="en-US" sz="2800" b="1"/>
          </a:p>
          <a:p>
            <a:endParaRPr lang="en-US" altLang="pt-BR" sz="2800" b="1"/>
          </a:p>
          <a:p>
            <a:endParaRPr lang="en-US" altLang="pt-BR" sz="2800" b="1"/>
          </a:p>
        </p:txBody>
      </p:sp>
      <p:pic>
        <p:nvPicPr>
          <p:cNvPr id="5" name="Imagem 4" descr="git 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982595"/>
            <a:ext cx="4540885" cy="3303270"/>
          </a:xfrm>
          <a:prstGeom prst="rect">
            <a:avLst/>
          </a:prstGeom>
        </p:spPr>
      </p:pic>
      <p:pic>
        <p:nvPicPr>
          <p:cNvPr id="6" name="Imagem 5" descr="git 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2982595"/>
            <a:ext cx="5710555" cy="3303905"/>
          </a:xfrm>
          <a:prstGeom prst="rect">
            <a:avLst/>
          </a:prstGeom>
        </p:spPr>
      </p:pic>
      <p:sp>
        <p:nvSpPr>
          <p:cNvPr id="7" name="CaixaDeTexto 3"/>
          <p:cNvSpPr txBox="1"/>
          <p:nvPr/>
        </p:nvSpPr>
        <p:spPr>
          <a:xfrm>
            <a:off x="9227185" y="5905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5285" y="181610"/>
            <a:ext cx="8637270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Configuração inicial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505710" y="1435100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Comando de Identificação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505710" y="2202815"/>
            <a:ext cx="7516495" cy="1233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46045" y="2387600"/>
            <a:ext cx="8502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user.email "seu@email.com"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user.name "Seu Nome"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 descr="erro inic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3583940"/>
            <a:ext cx="6380480" cy="2799080"/>
          </a:xfrm>
          <a:prstGeom prst="rect">
            <a:avLst/>
          </a:prstGeom>
        </p:spPr>
      </p:pic>
      <p:sp>
        <p:nvSpPr>
          <p:cNvPr id="5" name="CaixaDeTexto 3"/>
          <p:cNvSpPr txBox="1"/>
          <p:nvPr/>
        </p:nvSpPr>
        <p:spPr>
          <a:xfrm>
            <a:off x="9258300" y="6249035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init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3499485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3454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init &lt;directory&gt;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186930" cy="20059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 sz="2800">
                <a:solidFill>
                  <a:srgbClr val="002060"/>
                </a:solidFill>
              </a:rPr>
              <a:t>Inicia um repositorio git, pode ser feito indicando a pasta, sem </a:t>
            </a:r>
            <a:r>
              <a:rPr lang="en-US" altLang="pt-BR" sz="2800">
                <a:solidFill>
                  <a:srgbClr val="002060"/>
                </a:solidFill>
              </a:rPr>
              <a:t>esse parametro ele </a:t>
            </a:r>
            <a:r>
              <a:rPr lang="pt-BR" altLang="en-US" sz="2800">
                <a:solidFill>
                  <a:srgbClr val="002060"/>
                </a:solidFill>
              </a:rPr>
              <a:t>vai gerar o </a:t>
            </a:r>
            <a:r>
              <a:rPr lang="en-US" altLang="pt-BR" sz="2800">
                <a:solidFill>
                  <a:srgbClr val="002060"/>
                </a:solidFill>
              </a:rPr>
              <a:t>repositorio </a:t>
            </a:r>
            <a:r>
              <a:rPr lang="pt-BR" altLang="en-US" sz="2800">
                <a:solidFill>
                  <a:srgbClr val="002060"/>
                </a:solidFill>
              </a:rPr>
              <a:t>git na pasta atual.</a:t>
            </a:r>
            <a:endParaRPr lang="pt-BR" altLang="en-US" sz="2800">
              <a:solidFill>
                <a:srgbClr val="002060"/>
              </a:solidFill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9211945" y="6170930"/>
            <a:ext cx="293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2589</Words>
  <Application>WPS Presentation</Application>
  <PresentationFormat>Widescreen</PresentationFormat>
  <Paragraphs>162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Trebuchet MS</vt:lpstr>
      <vt:lpstr>Times New Roman</vt:lpstr>
      <vt:lpstr>Ubuntu</vt:lpstr>
      <vt:lpstr>Comic Sans MS</vt:lpstr>
      <vt:lpstr>Tw Cen MT</vt:lpstr>
      <vt:lpstr>Gubbi</vt:lpstr>
      <vt:lpstr>微软雅黑</vt:lpstr>
      <vt:lpstr>Droid Sans Fallback</vt:lpstr>
      <vt:lpstr/>
      <vt:lpstr>Arial Unicode MS</vt:lpstr>
      <vt:lpstr>Calibri</vt:lpstr>
      <vt:lpstr>Webdings</vt:lpstr>
      <vt:lpstr>Circuito</vt:lpstr>
      <vt:lpstr>git e GitHub</vt:lpstr>
      <vt:lpstr>git e GitHub</vt:lpstr>
      <vt:lpstr>PowerPoint 演示文稿</vt:lpstr>
      <vt:lpstr>Explicando o git</vt:lpstr>
      <vt:lpstr>PowerPoint 演示文稿</vt:lpstr>
      <vt:lpstr>Instalação do git</vt:lpstr>
      <vt:lpstr>Instalação do git</vt:lpstr>
      <vt:lpstr>Configuração inicial do git</vt:lpstr>
      <vt:lpstr>Comando git init</vt:lpstr>
      <vt:lpstr>Comando git add</vt:lpstr>
      <vt:lpstr>Os Três Estados do git</vt:lpstr>
      <vt:lpstr>Cliclo de vida do estado de arquivos</vt:lpstr>
      <vt:lpstr>Comando git add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Antonio Paracampo</dc:creator>
  <cp:lastModifiedBy>toninho</cp:lastModifiedBy>
  <cp:revision>24</cp:revision>
  <dcterms:created xsi:type="dcterms:W3CDTF">2019-11-22T16:45:44Z</dcterms:created>
  <dcterms:modified xsi:type="dcterms:W3CDTF">2019-11-22T16:45:44Z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1046-10.1.0.6757</vt:lpwstr>
  </property>
</Properties>
</file>